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2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8288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88: </a:t>
            </a:r>
            <a:r>
              <a:rPr lang="en-US" sz="2800" dirty="0" smtClean="0"/>
              <a:t>¿Como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88:</a:t>
            </a:r>
            <a:r>
              <a:rPr lang="en-US" sz="2800" dirty="0" smtClean="0"/>
              <a:t> Complete p.7-10 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2064</TotalTime>
  <Words>57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702 La fecha es el 2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23</cp:revision>
  <cp:lastPrinted>2014-06-02T13:41:46Z</cp:lastPrinted>
  <dcterms:created xsi:type="dcterms:W3CDTF">2014-05-12T21:03:23Z</dcterms:created>
  <dcterms:modified xsi:type="dcterms:W3CDTF">2014-06-03T13:44:21Z</dcterms:modified>
</cp:coreProperties>
</file>